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61" r:id="rId5"/>
    <p:sldId id="262" r:id="rId6"/>
    <p:sldId id="263" r:id="rId7"/>
    <p:sldId id="264" r:id="rId8"/>
    <p:sldId id="265" r:id="rId9"/>
    <p:sldId id="259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29.01.2021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29.01.2021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29.01.2021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29.01.2021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29.01.2021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5B106E36-FD25-4E2D-B0AA-010F637433A0}" type="datetimeFigureOut">
              <a:rPr lang="ru-RU" smtClean="0"/>
              <a:pPr/>
              <a:t>29.01.2021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29.01.2021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03648" y="2204864"/>
            <a:ext cx="6477000" cy="1828800"/>
          </a:xfrm>
        </p:spPr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ІСТОРІЯ СВІТОВОЇ КУЛЬТУРИ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38400" y="6021288"/>
            <a:ext cx="6705600" cy="685800"/>
          </a:xfrm>
        </p:spPr>
        <p:txBody>
          <a:bodyPr>
            <a:normAutofit fontScale="85000" lnSpcReduction="20000"/>
          </a:bodyPr>
          <a:lstStyle/>
          <a:p>
            <a:r>
              <a:rPr lang="ru-RU" dirty="0" err="1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Спеціальність</a:t>
            </a:r>
            <a:r>
              <a:rPr lang="ru-RU" dirty="0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241 </a:t>
            </a:r>
            <a:r>
              <a:rPr lang="en-US" dirty="0" err="1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Готельно-ресторанна</a:t>
            </a:r>
            <a:r>
              <a:rPr lang="en-US" dirty="0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справа</a:t>
            </a:r>
            <a:r>
              <a:rPr lang="ru-RU" dirty="0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err="1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галузі</a:t>
            </a:r>
            <a:r>
              <a:rPr lang="ru-RU" dirty="0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знань</a:t>
            </a:r>
            <a:r>
              <a:rPr lang="ru-RU" dirty="0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24 Сфера </a:t>
            </a:r>
            <a:r>
              <a:rPr lang="ru-RU" dirty="0" err="1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обслуговування</a:t>
            </a:r>
            <a:endParaRPr lang="ru-RU" dirty="0" smtClean="0">
              <a:solidFill>
                <a:schemeClr val="tx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Мета дисципліни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uk-UA" dirty="0" smtClean="0"/>
              <a:t>ОЗНАЙОМЛЕННЯ З ОСОБЛИВОСТЯМИ КУЛЬТУРИ УКРАЇНЦІВ, ВІДОМІ МИТЦІ КУЛЬТУРИ НАШОЇ КРАЇНИ ТИХ ЧАСІВ 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photo_2021-01-21_12-44-20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-73410" y="-223998"/>
            <a:ext cx="9217410" cy="7081998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photo_2021-01-21_12-44-2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photo_2021-01-21_12-44-2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photo_2021-01-21_12-44-2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photo_2021-01-21_12-44-2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photo_2021-01-21_12-44-2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Список рекомендованих джерел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51520" y="1600200"/>
            <a:ext cx="8514528" cy="5069160"/>
          </a:xfrm>
        </p:spPr>
        <p:txBody>
          <a:bodyPr>
            <a:normAutofit fontScale="92500"/>
          </a:bodyPr>
          <a:lstStyle/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Бичко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Сучасна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світова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філософія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XIX–XX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ст.) //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Філософія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 Курс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лекцій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—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Київ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1994.</a:t>
            </a: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Історія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світової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культури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Навч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посібник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/ Наук. ред. В.М.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Шейко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– К.: Кондор, 2006. – 404 с.</a:t>
            </a: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Радзієвський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В. О. Про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теорію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історію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субкультур: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нариси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субкультурології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Київ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: Логос, 2013. 276 с</a:t>
            </a: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Історія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художньої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культури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Західна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Європа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XIX-XX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ст. [Текст] :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підруч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для студ.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вищ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навч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закл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мистецтва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культури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/ В. М.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Шейко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О.А.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Гаврюшенко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О. В. Кравченко ;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Харк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держ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акад.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культури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Х. : ХДАК, 2001. 205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15</TotalTime>
  <Words>159</Words>
  <Application>Microsoft Office PowerPoint</Application>
  <PresentationFormat>Экран (4:3)</PresentationFormat>
  <Paragraphs>9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Обычная</vt:lpstr>
      <vt:lpstr>ІСТОРІЯ СВІТОВОЇ КУЛЬТУРИ</vt:lpstr>
      <vt:lpstr>Мета дисципліни</vt:lpstr>
      <vt:lpstr>Слайд 3</vt:lpstr>
      <vt:lpstr>Слайд 4</vt:lpstr>
      <vt:lpstr>Слайд 5</vt:lpstr>
      <vt:lpstr>Слайд 6</vt:lpstr>
      <vt:lpstr>Слайд 7</vt:lpstr>
      <vt:lpstr>Слайд 8</vt:lpstr>
      <vt:lpstr>Список рекомендованих джерел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ІСТОРІЯ СВІТОВОЇ КУЛЬТУРИ</dc:title>
  <dc:creator>Юдін Ілля Дмитрович</dc:creator>
  <cp:lastModifiedBy>iyudin</cp:lastModifiedBy>
  <cp:revision>5</cp:revision>
  <dcterms:created xsi:type="dcterms:W3CDTF">2021-01-21T10:30:04Z</dcterms:created>
  <dcterms:modified xsi:type="dcterms:W3CDTF">2021-01-29T08:53:45Z</dcterms:modified>
</cp:coreProperties>
</file>